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6" r:id="rId3"/>
    <p:sldId id="262" r:id="rId4"/>
    <p:sldId id="263" r:id="rId5"/>
    <p:sldId id="274" r:id="rId6"/>
    <p:sldId id="272" r:id="rId7"/>
    <p:sldId id="275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9943-B8CA-4F06-BC3F-3A2F7530D5C4}" type="datetimeFigureOut">
              <a:rPr lang="el-GR" smtClean="0"/>
              <a:pPr/>
              <a:t>26/4/2017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48461-0C31-4BE0-B64C-C893240C3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9943-B8CA-4F06-BC3F-3A2F7530D5C4}" type="datetimeFigureOut">
              <a:rPr lang="el-GR" smtClean="0"/>
              <a:pPr/>
              <a:t>26/4/2017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8461-0C31-4BE0-B64C-C893240C3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9943-B8CA-4F06-BC3F-3A2F7530D5C4}" type="datetimeFigureOut">
              <a:rPr lang="el-GR" smtClean="0"/>
              <a:pPr/>
              <a:t>26/4/2017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8461-0C31-4BE0-B64C-C893240C3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8D9943-B8CA-4F06-BC3F-3A2F7530D5C4}" type="datetimeFigureOut">
              <a:rPr lang="el-GR" smtClean="0"/>
              <a:pPr/>
              <a:t>26/4/2017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4E48461-0C31-4BE0-B64C-C893240C3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9943-B8CA-4F06-BC3F-3A2F7530D5C4}" type="datetimeFigureOut">
              <a:rPr lang="el-GR" smtClean="0"/>
              <a:pPr/>
              <a:t>26/4/2017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8461-0C31-4BE0-B64C-C893240C3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9943-B8CA-4F06-BC3F-3A2F7530D5C4}" type="datetimeFigureOut">
              <a:rPr lang="el-GR" smtClean="0"/>
              <a:pPr/>
              <a:t>26/4/2017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8461-0C31-4BE0-B64C-C893240C3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8461-0C31-4BE0-B64C-C893240C3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9943-B8CA-4F06-BC3F-3A2F7530D5C4}" type="datetimeFigureOut">
              <a:rPr lang="el-GR" smtClean="0"/>
              <a:pPr/>
              <a:t>26/4/2017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9943-B8CA-4F06-BC3F-3A2F7530D5C4}" type="datetimeFigureOut">
              <a:rPr lang="el-GR" smtClean="0"/>
              <a:pPr/>
              <a:t>26/4/2017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8461-0C31-4BE0-B64C-C893240C3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9943-B8CA-4F06-BC3F-3A2F7530D5C4}" type="datetimeFigureOut">
              <a:rPr lang="el-GR" smtClean="0"/>
              <a:pPr/>
              <a:t>26/4/2017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8461-0C31-4BE0-B64C-C893240C3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8D9943-B8CA-4F06-BC3F-3A2F7530D5C4}" type="datetimeFigureOut">
              <a:rPr lang="el-GR" smtClean="0"/>
              <a:pPr/>
              <a:t>26/4/2017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4E48461-0C31-4BE0-B64C-C893240C3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9943-B8CA-4F06-BC3F-3A2F7530D5C4}" type="datetimeFigureOut">
              <a:rPr lang="el-GR" smtClean="0"/>
              <a:pPr/>
              <a:t>26/4/2017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48461-0C31-4BE0-B64C-C893240C3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8D9943-B8CA-4F06-BC3F-3A2F7530D5C4}" type="datetimeFigureOut">
              <a:rPr lang="el-GR" smtClean="0"/>
              <a:pPr/>
              <a:t>26/4/2017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4E48461-0C31-4BE0-B64C-C893240C3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wheel spokes="8"/>
    <p:sndAc>
      <p:stSnd>
        <p:snd r:embed="rId13" name="wind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SOFIA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ODYSSEAS   ELYTES</a:t>
            </a:r>
            <a:endParaRPr lang="el-GR" dirty="0"/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428596" y="1428736"/>
            <a:ext cx="8305800" cy="1981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ODYSSEAS   ELYTES</a:t>
            </a:r>
            <a:endParaRPr kumimoji="0" lang="el-GR" sz="48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Tm="3000">
    <p:newsflash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C:\Users\FUJITSU.2\Desktop\f9692f462597dab5631ae095047472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00042"/>
            <a:ext cx="7643866" cy="53578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  <p:sndAc>
      <p:stSnd>
        <p:snd r:embed="rId2" name="wind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/>
              <a:t>Odysseus El</a:t>
            </a:r>
            <a:r>
              <a:rPr lang="el-GR" sz="3200" dirty="0" smtClean="0"/>
              <a:t>υ</a:t>
            </a:r>
            <a:r>
              <a:rPr lang="en-US" sz="3200" dirty="0" err="1" smtClean="0"/>
              <a:t>tes</a:t>
            </a:r>
            <a:r>
              <a:rPr lang="en-US" sz="3200" dirty="0" smtClean="0"/>
              <a:t> was born in Heraclius on island of Crete, 2 November 1911.His family later moved to Athens, where he graduated from high school.</a:t>
            </a:r>
            <a:endParaRPr lang="el-GR" sz="32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l-GR" dirty="0"/>
          </a:p>
        </p:txBody>
      </p:sp>
      <p:pic>
        <p:nvPicPr>
          <p:cNvPr id="5" name="4 - Θέση περιεχομένου" descr="Elytis_family.gif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5364088" y="3717032"/>
            <a:ext cx="2881312" cy="24479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Tm="8000">
    <p:push dir="u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4 - Θέση περιεχομένου" descr="αρχείο λήψης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67744" y="2924944"/>
            <a:ext cx="4711908" cy="3168352"/>
          </a:xfrm>
        </p:spPr>
      </p:pic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b="0" i="1" dirty="0">
                <a:solidFill>
                  <a:prstClr val="black"/>
                </a:solidFill>
              </a:rPr>
              <a:t/>
            </a:r>
            <a:br>
              <a:rPr lang="el-GR" b="0" i="1" dirty="0">
                <a:solidFill>
                  <a:prstClr val="black"/>
                </a:solidFill>
              </a:rPr>
            </a:br>
            <a:endParaRPr lang="el-GR" b="0" i="1" dirty="0"/>
          </a:p>
        </p:txBody>
      </p:sp>
      <p:sp>
        <p:nvSpPr>
          <p:cNvPr id="11" name="10 - Θέση κειμένου"/>
          <p:cNvSpPr>
            <a:spLocks noGrp="1"/>
          </p:cNvSpPr>
          <p:nvPr>
            <p:ph type="body" sz="half" idx="4294967295"/>
          </p:nvPr>
        </p:nvSpPr>
        <p:spPr>
          <a:xfrm>
            <a:off x="0" y="260350"/>
            <a:ext cx="5651500" cy="208915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400" i="1" dirty="0" smtClean="0"/>
              <a:t>In 1953 Elites wrote his first poem in the journal, NEW LETTERS with his friend George Severus.</a:t>
            </a:r>
            <a:endParaRPr lang="el-GR" sz="3400" i="1" dirty="0" smtClean="0"/>
          </a:p>
          <a:p>
            <a:endParaRPr lang="el-GR" dirty="0"/>
          </a:p>
        </p:txBody>
      </p:sp>
      <p:cxnSp>
        <p:nvCxnSpPr>
          <p:cNvPr id="8" name="7 - Γωνιακή σύνδεση"/>
          <p:cNvCxnSpPr/>
          <p:nvPr/>
        </p:nvCxnSpPr>
        <p:spPr>
          <a:xfrm rot="16200000" flipH="1">
            <a:off x="-1260648" y="2564904"/>
            <a:ext cx="360040" cy="72008"/>
          </a:xfrm>
          <a:prstGeom prst="bentConnector3">
            <a:avLst>
              <a:gd name="adj1" fmla="val 2081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4000">
    <p:diamond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Θέση κειμένου"/>
          <p:cNvSpPr>
            <a:spLocks noGrp="1"/>
          </p:cNvSpPr>
          <p:nvPr>
            <p:ph type="body" idx="1"/>
          </p:nvPr>
        </p:nvSpPr>
        <p:spPr>
          <a:xfrm>
            <a:off x="-756592" y="1556792"/>
            <a:ext cx="216024" cy="639762"/>
          </a:xfrm>
        </p:spPr>
        <p:txBody>
          <a:bodyPr>
            <a:noAutofit/>
          </a:bodyPr>
          <a:lstStyle/>
          <a:p>
            <a:endParaRPr lang="el-GR" sz="4000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half" idx="2"/>
          </p:nvPr>
        </p:nvSpPr>
        <p:spPr>
          <a:xfrm>
            <a:off x="251520" y="1700809"/>
            <a:ext cx="4040188" cy="2736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Between  1948 and 1972 he lived in Paris and he worked with artists and philosophers. He started from Paris then moved to Switzerland, England, Italy and Spain.</a:t>
            </a:r>
            <a:endParaRPr lang="el-GR" dirty="0"/>
          </a:p>
        </p:txBody>
      </p:sp>
      <p:pic>
        <p:nvPicPr>
          <p:cNvPr id="19" name="18 - Θέση περιεχομένου" descr="elytis-thalassa (1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99992" y="2924944"/>
            <a:ext cx="4104456" cy="33123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TRAVELS</a:t>
            </a:r>
            <a:endParaRPr lang="el-GR" sz="4000" dirty="0"/>
          </a:p>
        </p:txBody>
      </p:sp>
      <p:sp>
        <p:nvSpPr>
          <p:cNvPr id="17" name="16 - Θέση κειμένου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ransition spd="slow" advTm="9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POEMS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110608" cy="3456384"/>
          </a:xfrm>
        </p:spPr>
        <p:txBody>
          <a:bodyPr>
            <a:noAutofit/>
          </a:bodyPr>
          <a:lstStyle/>
          <a:p>
            <a:r>
              <a:rPr lang="en-US" sz="1800" b="1" i="1" dirty="0" smtClean="0"/>
              <a:t>Sun </a:t>
            </a:r>
            <a:r>
              <a:rPr lang="en-US" sz="1800" b="1" i="1" dirty="0"/>
              <a:t>The First Together With Variations on A Sunbeam </a:t>
            </a:r>
            <a:r>
              <a:rPr lang="el-GR" sz="1800" b="1" i="1" dirty="0" smtClean="0"/>
              <a:t>1943</a:t>
            </a:r>
            <a:endParaRPr lang="el-GR" sz="1800" b="1" i="1" dirty="0"/>
          </a:p>
          <a:p>
            <a:r>
              <a:rPr lang="en-US" sz="1800" b="1" i="1" dirty="0"/>
              <a:t>An Heroic And Funeral Chant For The Lieutenant Lost In Albania </a:t>
            </a:r>
            <a:r>
              <a:rPr lang="el-GR" sz="1800" b="1" i="1" dirty="0" smtClean="0"/>
              <a:t>1946</a:t>
            </a:r>
            <a:endParaRPr lang="el-GR" sz="1800" b="1" i="1" dirty="0"/>
          </a:p>
          <a:p>
            <a:r>
              <a:rPr lang="en-US" sz="1800" b="1" i="1" dirty="0"/>
              <a:t>To </a:t>
            </a:r>
            <a:r>
              <a:rPr lang="en-US" sz="1800" b="1" i="1" dirty="0" err="1"/>
              <a:t>Axion</a:t>
            </a:r>
            <a:r>
              <a:rPr lang="en-US" sz="1800" b="1" i="1" dirty="0"/>
              <a:t> </a:t>
            </a:r>
            <a:r>
              <a:rPr lang="en-US" sz="1800" b="1" i="1" dirty="0" err="1"/>
              <a:t>Esti</a:t>
            </a:r>
            <a:r>
              <a:rPr lang="en-US" sz="1800" b="1" i="1" dirty="0"/>
              <a:t>—It Is </a:t>
            </a:r>
            <a:r>
              <a:rPr lang="en-US" sz="1800" b="1" i="1" dirty="0" smtClean="0"/>
              <a:t>Worthy </a:t>
            </a:r>
            <a:r>
              <a:rPr lang="el-GR" sz="1800" b="1" i="1" dirty="0" smtClean="0"/>
              <a:t>1959</a:t>
            </a:r>
            <a:endParaRPr lang="el-GR" sz="1800" b="1" i="1" dirty="0"/>
          </a:p>
          <a:p>
            <a:pPr lvl="7" algn="just"/>
            <a:endParaRPr lang="el-GR" sz="1800" b="1" i="1" dirty="0"/>
          </a:p>
        </p:txBody>
      </p:sp>
      <p:pic>
        <p:nvPicPr>
          <p:cNvPr id="10" name="9 - Θέση περιεχομένου" descr="last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57686" y="1000108"/>
            <a:ext cx="4273552" cy="4572032"/>
          </a:xfrm>
        </p:spPr>
      </p:pic>
    </p:spTree>
  </p:cSld>
  <p:clrMapOvr>
    <a:masterClrMapping/>
  </p:clrMapOvr>
  <p:transition spd="slow" advTm="19000">
    <p:strips dir="rd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l-GR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Odysseus Elites had been completing his plans to travel overseas, when he died in Athens on 18 March at the age 84.He was an important and popular poet.</a:t>
            </a:r>
            <a:endParaRPr lang="el-GR" dirty="0"/>
          </a:p>
        </p:txBody>
      </p:sp>
      <p:pic>
        <p:nvPicPr>
          <p:cNvPr id="13" name="12 - Θέση περιεχομένου" descr="odysseas-elytis_0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57686" y="2000240"/>
            <a:ext cx="4059238" cy="3660760"/>
          </a:xfrm>
        </p:spPr>
      </p:pic>
    </p:spTree>
  </p:cSld>
  <p:clrMapOvr>
    <a:masterClrMapping/>
  </p:clrMapOvr>
  <p:transition spd="slow" advTm="11000">
    <p:split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181</TotalTime>
  <Words>147</Words>
  <Application>Microsoft Office PowerPoint</Application>
  <PresentationFormat>Προβολή στην οθόνη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Χαρτί</vt:lpstr>
      <vt:lpstr>ODYSSEAS   ELYTES</vt:lpstr>
      <vt:lpstr>Διαφάνεια 2</vt:lpstr>
      <vt:lpstr>HISTORY</vt:lpstr>
      <vt:lpstr> </vt:lpstr>
      <vt:lpstr>TRAVELS</vt:lpstr>
      <vt:lpstr>POEMS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ODYSSEAS   ELITES</dc:title>
  <dc:creator>User</dc:creator>
  <cp:lastModifiedBy>FUJITSU.2</cp:lastModifiedBy>
  <cp:revision>25</cp:revision>
  <dcterms:created xsi:type="dcterms:W3CDTF">2017-03-22T18:56:02Z</dcterms:created>
  <dcterms:modified xsi:type="dcterms:W3CDTF">2017-04-26T06:02:38Z</dcterms:modified>
</cp:coreProperties>
</file>