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60" r:id="rId3"/>
    <p:sldId id="265" r:id="rId4"/>
    <p:sldId id="268" r:id="rId5"/>
    <p:sldId id="266" r:id="rId6"/>
    <p:sldId id="261" r:id="rId7"/>
    <p:sldId id="262" r:id="rId8"/>
    <p:sldId id="263" r:id="rId9"/>
    <p:sldId id="264" r:id="rId10"/>
    <p:sldId id="257" r:id="rId11"/>
    <p:sldId id="258" r:id="rId12"/>
    <p:sldId id="25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dimefkarp" initials="2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BC7C8-4ADD-4ED3-92E0-2434A2C06D4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EA271-EFC3-4C34-98FD-CC7FB38A2DC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EA271-EFC3-4C34-98FD-CC7FB38A2DCC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3C6B9EC-4913-4485-9158-88FE45E4B7B6}" type="datetimeFigureOut">
              <a:rPr lang="el-GR" smtClean="0"/>
              <a:pPr/>
              <a:t>22/5/2019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00E4578-4DBD-4D0E-960E-05E8634534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p-line.gr/" TargetMode="External"/><Relationship Id="rId2" Type="http://schemas.openxmlformats.org/officeDocument/2006/relationships/hyperlink" Target="mailto:info@help-line.g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hyperlink" Target="http://www.safeline.g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 rot="733705">
            <a:off x="1466229" y="2337235"/>
            <a:ext cx="82066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Τι πρέπει να γνωρίζω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και</a:t>
            </a:r>
            <a:b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πώς να προστατευτώ!!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95538" y="332656"/>
            <a:ext cx="85613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ΔΙΑΔΙΚΤΥΑΚΟΣ ΕΚΦΟΒΙΣΜΟΣ</a:t>
            </a:r>
            <a:endParaRPr lang="el-G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6 - Εικόνα" descr="Cyberbullying image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01009"/>
            <a:ext cx="3739995" cy="2232248"/>
          </a:xfrm>
          <a:prstGeom prst="rect">
            <a:avLst/>
          </a:prstGeom>
        </p:spPr>
      </p:pic>
      <p:pic>
        <p:nvPicPr>
          <p:cNvPr id="8" name="7 - Εικόνα" descr="cyberbullying image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293096"/>
            <a:ext cx="3528392" cy="2228458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755576" y="1772816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 pitchFamily="66" charset="0"/>
              </a:rPr>
              <a:t>2ο ΔΗΜΟΤΙΚΟ ΣΧΟΛΕΙΟ ΕΥΚΑΡΠΙΑΣ</a:t>
            </a:r>
          </a:p>
          <a:p>
            <a:endParaRPr lang="el-GR" dirty="0">
              <a:latin typeface="Comic Sans MS" pitchFamily="66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236296" y="148478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 pitchFamily="66" charset="0"/>
              </a:rPr>
              <a:t>ΣΧΟΛΙΚΟ ΕΤΟΣ 2018-2019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79512" y="69269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 pitchFamily="66" charset="0"/>
              </a:rPr>
              <a:t>ΤΜΗΜΑ Ε1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Οι μαθητές του Ε’1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Υπότιτλος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Αμανατιάδης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Χρυσοβαλάντης</a:t>
            </a: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Αμανατιάδου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Μαρία-Άννα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Αντώνι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Εμανουήλ</a:t>
            </a: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Αντωνιάδης 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Εμανουήλ</a:t>
            </a: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Αντωνιάδου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Χριστίνα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Αποστολίδου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Χρυσάνθη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Αυγητίδης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Στέφανος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Βακάρος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Κίμων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Βιολιστής Δημήτριος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Βολίκας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Αλέξανδρος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Βουτυρά Αικατερίνη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Βουτυράς Ιάσονας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3 - Εικόνα" descr="μαθητον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8884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Θέση περιεχομένου"/>
          <p:cNvSpPr txBox="1">
            <a:spLocks/>
          </p:cNvSpPr>
          <p:nvPr/>
        </p:nvSpPr>
        <p:spPr>
          <a:xfrm>
            <a:off x="457200" y="476673"/>
            <a:ext cx="8229600" cy="564949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Γαϊτάνου Αικατερίνη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Γατουρτζίδου Ουρανία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Γραμενούδη Μαρία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Γρηγοριάδου Μαρία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Δημητριάδου Νικολέτα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Ευγενίδης Σταύρος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Κακαζιάνης  Γεώργιος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Κρίκης Αθανάσιος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Λιόκα  Χρυσάνθη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Μάρκου Ευδοκία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2 - Εικόνα" descr="μαθητον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8884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Θέση περιεχομένου"/>
          <p:cNvSpPr txBox="1">
            <a:spLocks/>
          </p:cNvSpPr>
          <p:nvPr/>
        </p:nvSpPr>
        <p:spPr>
          <a:xfrm>
            <a:off x="457200" y="692697"/>
            <a:ext cx="8229600" cy="543346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Μαρτιροσιάν Μαρία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Μονέδα Μαρία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Μουστακίδης Ελευθέριος</a:t>
            </a: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2 - Εικόνα" descr="μαθητον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852936"/>
            <a:ext cx="3429000" cy="3429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latin typeface="+mj-lt"/>
                <a:ea typeface="+mj-ea"/>
                <a:cs typeface="+mj-cs"/>
              </a:rPr>
              <a:t>Τι είναι ο Διαδικτυακός Εκφοβισμός;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Υπότιτλος"/>
          <p:cNvSpPr txBox="1">
            <a:spLocks/>
          </p:cNvSpPr>
          <p:nvPr/>
        </p:nvSpPr>
        <p:spPr>
          <a:xfrm>
            <a:off x="457200" y="1600202"/>
            <a:ext cx="8147248" cy="247687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Ο διαδικτυακός εκφοβισμός είναι όταν ένα παιδί ή έφηβος δέχεται ανώνυμα ή επώνυμα μηνύματα που τον </a:t>
            </a:r>
            <a:r>
              <a:rPr kumimoji="0" lang="el-G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ταπεινώνουν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ή τον </a:t>
            </a:r>
            <a:r>
              <a:rPr kumimoji="0" lang="el-G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εξευτελίζουν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το επαναλαμβάνουνε πολλές φορές και αυτό γίνεται : στα παιχνίδια, εφαρμογές και κοινωνικά δίκτυα.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3 - Εικόνα" descr="190872-4d22af30e60abaaa4635886a493b49f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861048"/>
            <a:ext cx="4968552" cy="27888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Ποτέ δεν ξέρεις πως μπορεί να το πάρει ο άλλος αυτό που εσύ θεωρείς αστείο.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διαδικτυακός εκφοβισμός δεν είναι ένα αστείο αλλά μια βαριά πράξη που μπορεί να τραυματίσει ψυχολογικά το παιδί που το βιώνει αλλά και αυτό που το παρατηρεί.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-58595" y="5085184"/>
            <a:ext cx="6121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ΔΕΝ ΕΊΝΑΙ ΑΣΤΕΙΟ</a:t>
            </a:r>
            <a:endParaRPr lang="el-G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4 - Εικόνα" descr="types-of-cyberbully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929934"/>
            <a:ext cx="2736304" cy="1523403"/>
          </a:xfrm>
          <a:prstGeom prst="rect">
            <a:avLst/>
          </a:prstGeom>
        </p:spPr>
      </p:pic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Διαδικτυακός Εκφοβισμός</a:t>
            </a:r>
            <a:endParaRPr lang="el-G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Πως</a:t>
            </a:r>
            <a:r>
              <a:rPr kumimoji="0" lang="el-G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μπορούν να σε εκφοβίζουν Διαδικτυακά;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διαδικτυακός εκφοβισμός μπορεί να εκφραστεί με το 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Να δέχονται μηνύματα με απειλητικό περιεχόμενο.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ην δημοσίευση ευαίσθητων πληροφοριών.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Δημοσιεύουν προσωπικές φωτογραφίες σε διάφορα κοινωνικά δίκτυα.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Φτιάχνουν  ψεύτικα  προφίλ  για να σε γελοιοποιήσουν σε κοινωνικά δίκτυα.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Δημιουργούν μια ομάδα στο διαδίκτυο για να εξευτελίσουν παιδιά, κ.α.</a:t>
            </a:r>
          </a:p>
        </p:txBody>
      </p:sp>
      <p:pic>
        <p:nvPicPr>
          <p:cNvPr id="4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 l="5458" r="7207"/>
          <a:stretch>
            <a:fillRect/>
          </a:stretch>
        </p:blipFill>
        <p:spPr bwMode="auto">
          <a:xfrm>
            <a:off x="6819482" y="5013177"/>
            <a:ext cx="2324519" cy="184482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85730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 ποιους τρόπους μπορώ να προστατευτώ;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9" y="1714488"/>
            <a:ext cx="8572560" cy="39243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Δεν πρέπει  να  δίνουμε τους κωδικούς μας σε ξένους , μόνο στους γονείς μας. </a:t>
            </a:r>
          </a:p>
          <a:p>
            <a:pPr algn="just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Δεν στέλνουμε  προσβλητικά   μηνύματα όταν είμαστε θυμωμένοι με κάποιον. </a:t>
            </a:r>
          </a:p>
          <a:p>
            <a:pPr algn="just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tx1"/>
                </a:solidFill>
              </a:rPr>
              <a:t>Αν βρούμε κάτι που δεν μας αρέσει  τότε κλείνουμε την ιστοσελίδα .</a:t>
            </a:r>
          </a:p>
        </p:txBody>
      </p:sp>
      <p:pic>
        <p:nvPicPr>
          <p:cNvPr id="4" name="3 - Θέση περιεχομένου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7" y="4509120"/>
            <a:ext cx="1955119" cy="2132856"/>
          </a:xfrm>
          <a:prstGeom prst="rect">
            <a:avLst/>
          </a:prstGeom>
        </p:spPr>
      </p:pic>
      <p:pic>
        <p:nvPicPr>
          <p:cNvPr id="5" name="4 - Εικόνα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4" y="4005064"/>
            <a:ext cx="3223895" cy="2420888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Τι να κάνω αν έπεσα</a:t>
            </a:r>
            <a:r>
              <a:rPr kumimoji="0" lang="el-G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θύμα Διαδικτυακού Εκφοβισμού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 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3 - Θέση περιεχομένου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Τον μπλοκάρω από όπου χρειάζεται και δεν απαντώ στα μηνύματα του.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Αποθηκεύουμε τα μηνύματα  της συνομιλίας, θα μας φάνει χρήσιμο αν τον καταγγείλουμε στην αστυνομία.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Λέμε το πρόβλημά μας σε ενήλικες που εμπιστευόμαστε.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noProof="0" dirty="0" smtClean="0">
                <a:latin typeface="+mj-lt"/>
                <a:ea typeface="+mj-ea"/>
                <a:cs typeface="+mj-cs"/>
              </a:rPr>
              <a:t>Βρίσκουν το δίκιο του τα θύματα</a:t>
            </a:r>
            <a:r>
              <a:rPr lang="el-GR" sz="4000" dirty="0" smtClean="0">
                <a:latin typeface="+mj-lt"/>
                <a:ea typeface="+mj-ea"/>
                <a:cs typeface="+mj-cs"/>
              </a:rPr>
              <a:t> Διαδικτυακού Εκφοβισμού</a:t>
            </a:r>
            <a:r>
              <a:rPr kumimoji="0" lang="el-G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el-G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13 - Θέση περιεχομένου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διαδικτυακός ή σχολικός εκφοβισμός και οι τρόποι που εκφράζονται, όπως απειλές και εκφοβισμοί, αποτελούν πράξεις που μπορούν να </a:t>
            </a:r>
            <a:r>
              <a:rPr kumimoji="0" lang="el-GR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τιμωρηθούν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πολύ άσχημα </a:t>
            </a:r>
            <a:r>
              <a:rPr kumimoji="0" lang="el-GR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βάσει της Ελληνικής Νομοθεσίας.</a:t>
            </a:r>
            <a:endParaRPr kumimoji="0" lang="el-GR" sz="2400" b="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3 - Εικόνα" descr="εικον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212976"/>
            <a:ext cx="5868144" cy="3429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Υπάρχει βοήθεια……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Ο διαδικτυακός εκφοβισμός είναι πολύ επικίνδυνο περιστατικό. Όταν καταλάβουμε ότι κάποιος φίλος μας ή συμμαθητής μας είναι θύμα διαδικτυακού εκφοβισμού πρέπει να θυμάται πάντα ότι ποτέ δεν είναι μόνη/μόνος. Υπάρχουν πάντα οι φίλοι μας και η οικογένεια μας που πάντα θα μπορούν να μας βοηθήσουν. Να μην ξεχνάμε πως μπορούν να μας βοηθήσουν και οι γραμμές βοήθειας.</a:t>
            </a:r>
            <a:endParaRPr lang="el-G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Γραμμές Βοήθειας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36861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Η γραμμές που μπορούν να μας βοηθήσουν είναι του ελληνικού κέντρου  ασφαλούς διαδικτύου. Το τηλέφωνο τους είναι το (210-6007686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/>
              <a:t>email</a:t>
            </a:r>
            <a:r>
              <a:rPr lang="el-GR" dirty="0" smtClean="0"/>
              <a:t> του είναι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info@help-line.gr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www.help-line.gr</a:t>
            </a:r>
            <a:r>
              <a:rPr lang="en-US" dirty="0" smtClean="0"/>
              <a:t> )</a:t>
            </a:r>
            <a:endParaRPr lang="el-GR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138643" cy="10429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Η Γραμμή καταγγελιών είναι </a:t>
            </a:r>
            <a:r>
              <a:rPr lang="en-US" dirty="0" smtClean="0"/>
              <a:t>Safeline (</a:t>
            </a:r>
            <a:r>
              <a:rPr lang="en-US" dirty="0" smtClean="0">
                <a:hlinkClick r:id="rId4"/>
              </a:rPr>
              <a:t>www.safeline.gr</a:t>
            </a:r>
            <a:r>
              <a:rPr lang="en-US" dirty="0" smtClean="0"/>
              <a:t>) 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1026" name="Picture 2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 t="17392"/>
          <a:stretch>
            <a:fillRect/>
          </a:stretch>
        </p:blipFill>
        <p:spPr bwMode="auto">
          <a:xfrm>
            <a:off x="285720" y="5072074"/>
            <a:ext cx="8572560" cy="1785926"/>
          </a:xfrm>
          <a:prstGeom prst="rect">
            <a:avLst/>
          </a:prstGeom>
          <a:noFill/>
        </p:spPr>
      </p:pic>
      <p:sp>
        <p:nvSpPr>
          <p:cNvPr id="1028" name="AutoShape 4" descr="Αποτέλεσμα εικόνας για ελληνικου κεντρου βοηθειας"/>
          <p:cNvSpPr>
            <a:spLocks noChangeAspect="1" noChangeArrowheads="1"/>
          </p:cNvSpPr>
          <p:nvPr/>
        </p:nvSpPr>
        <p:spPr bwMode="auto">
          <a:xfrm>
            <a:off x="155576" y="-1684338"/>
            <a:ext cx="6334125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032" name="AutoShape 8" descr="Αποτέλεσμα εικόνας για ελληνικου κεντρου βοηθειας"/>
          <p:cNvSpPr>
            <a:spLocks noChangeAspect="1" noChangeArrowheads="1"/>
          </p:cNvSpPr>
          <p:nvPr/>
        </p:nvSpPr>
        <p:spPr bwMode="auto">
          <a:xfrm>
            <a:off x="155576" y="-1684338"/>
            <a:ext cx="6334125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9" name="8 - Εικόνα" descr="11111.JPG"/>
          <p:cNvPicPr>
            <a:picLocks noChangeAspect="1"/>
          </p:cNvPicPr>
          <p:nvPr/>
        </p:nvPicPr>
        <p:blipFill>
          <a:blip r:embed="rId6" cstate="print"/>
          <a:srcRect l="22646" t="42453" r="56054" b="31266"/>
          <a:stretch>
            <a:fillRect/>
          </a:stretch>
        </p:blipFill>
        <p:spPr>
          <a:xfrm>
            <a:off x="4572001" y="2734883"/>
            <a:ext cx="3600400" cy="2329211"/>
          </a:xfrm>
          <a:prstGeom prst="rect">
            <a:avLst/>
          </a:prstGeom>
        </p:spPr>
      </p:pic>
    </p:spTree>
  </p:cSld>
  <p:clrMapOvr>
    <a:masterClrMapping/>
  </p:clrMapOvr>
  <p:transition advTm="15000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456</Words>
  <Application>Microsoft Office PowerPoint</Application>
  <PresentationFormat>Προβολή στην οθόνη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Τήξη</vt:lpstr>
      <vt:lpstr>Διαφάνεια 1</vt:lpstr>
      <vt:lpstr>Διαφάνεια 2</vt:lpstr>
      <vt:lpstr>Διαδικτυακός Εκφοβισμός</vt:lpstr>
      <vt:lpstr>Διαφάνεια 4</vt:lpstr>
      <vt:lpstr>Με ποιους τρόπους μπορώ να προστατευτώ;</vt:lpstr>
      <vt:lpstr>Διαφάνεια 6</vt:lpstr>
      <vt:lpstr>Διαφάνεια 7</vt:lpstr>
      <vt:lpstr>Υπάρχει βοήθεια……</vt:lpstr>
      <vt:lpstr>Γραμμές Βοήθειας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Administrator</dc:creator>
  <cp:lastModifiedBy>Administrator</cp:lastModifiedBy>
  <cp:revision>30</cp:revision>
  <dcterms:created xsi:type="dcterms:W3CDTF">2019-05-09T09:24:04Z</dcterms:created>
  <dcterms:modified xsi:type="dcterms:W3CDTF">2019-05-22T11:37:33Z</dcterms:modified>
</cp:coreProperties>
</file>